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6858000" type="screen4x3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E81D-A421-4739-8F39-D2A3FB1C6247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ECB8-1C0E-4F2C-9438-F5F7C1E373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829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3E81D-A421-4739-8F39-D2A3FB1C6247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3ECB8-1C0E-4F2C-9438-F5F7C1E373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017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9052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3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4563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1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49533"/>
      </p:ext>
    </p:extLst>
  </p:cSld>
  <p:clrMapOvr>
    <a:masterClrMapping/>
  </p:clrMapOvr>
  <p:transition spd="med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82"/>
      </p:ext>
    </p:extLst>
  </p:cSld>
  <p:clrMapOvr>
    <a:masterClrMapping/>
  </p:clrMapOvr>
  <p:transition spd="med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39788"/>
      </p:ext>
    </p:extLst>
  </p:cSld>
  <p:clrMapOvr>
    <a:masterClrMapping/>
  </p:clrMapOvr>
  <p:transition spd="med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9135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7563"/>
      </p:ext>
    </p:extLst>
  </p:cSld>
  <p:clrMapOvr>
    <a:masterClrMapping/>
  </p:clrMapOvr>
  <p:transition spd="med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70241"/>
      </p:ext>
    </p:extLst>
  </p:cSld>
  <p:clrMapOvr>
    <a:masterClrMapping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>
              <a:spcBef>
                <a:spcPct val="50000"/>
              </a:spcBef>
              <a:defRPr/>
            </a:pPr>
            <a:r>
              <a:rPr lang="tr-TR" b="1" smtClean="0">
                <a:solidFill>
                  <a:prstClr val="black"/>
                </a:solidFill>
                <a:latin typeface="Arial" charset="0"/>
              </a:rPr>
              <a:t>Uludağ İhracatçı Birlikleri</a:t>
            </a:r>
            <a:r>
              <a:rPr lang="tr-TR" b="1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b="1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46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748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906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1555"/>
      </p:ext>
    </p:extLst>
  </p:cSld>
  <p:clrMapOvr>
    <a:masterClrMapping/>
  </p:clrMapOvr>
  <p:transition spd="med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02800"/>
      </p:ext>
    </p:extLst>
  </p:cSld>
  <p:clrMapOvr>
    <a:masterClrMapping/>
  </p:clrMapOvr>
  <p:transition spd="med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68996"/>
      </p:ext>
    </p:extLst>
  </p:cSld>
  <p:clrMapOvr>
    <a:masterClrMapping/>
  </p:clrMapOvr>
  <p:transition spd="med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932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367"/>
      </p:ext>
    </p:extLst>
  </p:cSld>
  <p:clrMapOvr>
    <a:masterClrMapping/>
  </p:clrMapOvr>
  <p:transition spd="med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2612"/>
      </p:ext>
    </p:extLst>
  </p:cSld>
  <p:clrMapOvr>
    <a:masterClrMapping/>
  </p:clrMapOvr>
  <p:transition spd="med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157"/>
      </p:ext>
    </p:extLst>
  </p:cSld>
  <p:clrMapOvr>
    <a:masterClrMapping/>
  </p:clrMapOvr>
  <p:transition spd="med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64769"/>
      </p:ext>
    </p:extLst>
  </p:cSld>
  <p:clrMapOvr>
    <a:masterClrMapping/>
  </p:clrMapOvr>
  <p:transition spd="med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Otomotiv Endüstrisi İhracatçıları Birliği</a:t>
            </a:r>
            <a:endParaRPr lang="en-GB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9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269"/>
      </p:ext>
    </p:extLst>
  </p:cSld>
  <p:clrMapOvr>
    <a:masterClrMapping/>
  </p:clrMapOvr>
  <p:transition spd="med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80893"/>
      </p:ext>
    </p:extLst>
  </p:cSld>
  <p:clrMapOvr>
    <a:masterClrMapping/>
  </p:clrMapOvr>
  <p:transition spd="med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25726"/>
      </p:ext>
    </p:extLst>
  </p:cSld>
  <p:clrMapOvr>
    <a:masterClrMapping/>
  </p:clrMapOvr>
  <p:transition spd="med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1600" smtClean="0"/>
              <a:t>https://ticaret.gov.tr/destekler/ihracat-destekleri/5973-sayili-ihracat-destekleri-hakkinda-karara-iliskin-genelgeler/pazara-giris-belgesi-destegi</a:t>
            </a:r>
            <a:endParaRPr lang="tr-TR" altLang="tr-TR" sz="1600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8782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96682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04371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54445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52169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06069"/>
      </p:ext>
    </p:extLst>
  </p:cSld>
  <p:clrMapOvr>
    <a:masterClrMapping/>
  </p:clrMapOvr>
  <p:transition spd="med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1600" smtClean="0"/>
              <a:t>https://ticaret.gov.tr/destekler/ihracat-destekleri/5973-sayili-ihracat-destekleri-hakkinda-karara-iliskin-genelgeler/kuresel-tedarik-zinciri-destekleri</a:t>
            </a:r>
            <a:endParaRPr lang="tr-TR" altLang="tr-TR" sz="1600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60074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0945"/>
      </p:ext>
    </p:extLst>
  </p:cSld>
  <p:clrMapOvr>
    <a:masterClrMapping/>
  </p:clrMapOvr>
  <p:transition spd="med" advClick="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tr-TR" altLang="tr-TR" sz="4000" b="1" smtClean="0">
                <a:solidFill>
                  <a:srgbClr val="003399"/>
                </a:solidFill>
                <a:latin typeface="+mn-lt"/>
                <a:cs typeface="Times New Roman" panose="02020603050405020304" pitchFamily="18" charset="0"/>
              </a:rPr>
              <a:t>KÜRESEL TEDARİK ZİNCİRİ </a:t>
            </a:r>
            <a:br>
              <a:rPr lang="tr-TR" altLang="tr-TR" sz="4000" b="1" smtClean="0">
                <a:solidFill>
                  <a:srgbClr val="003399"/>
                </a:solidFill>
                <a:latin typeface="+mn-lt"/>
                <a:cs typeface="Times New Roman" panose="02020603050405020304" pitchFamily="18" charset="0"/>
              </a:rPr>
            </a:br>
            <a:r>
              <a:rPr lang="tr-TR" altLang="tr-TR" sz="4000" b="1" smtClean="0">
                <a:solidFill>
                  <a:srgbClr val="003399"/>
                </a:solidFill>
                <a:latin typeface="+mn-lt"/>
                <a:cs typeface="Times New Roman" panose="02020603050405020304" pitchFamily="18" charset="0"/>
              </a:rPr>
              <a:t>YETKİNLİK PROJELERİ</a:t>
            </a:r>
            <a:endParaRPr lang="tr-TR" altLang="tr-TR" sz="4000" b="1" dirty="0" smtClean="0">
              <a:solidFill>
                <a:srgbClr val="003399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1010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24606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13020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97649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0463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tr-TR" altLang="tr-TR" sz="3000" b="1" smtClean="0">
                <a:solidFill>
                  <a:srgbClr val="003399"/>
                </a:solidFill>
                <a:latin typeface="+mn-lt"/>
                <a:cs typeface="Times New Roman" panose="02020603050405020304" pitchFamily="18" charset="0"/>
              </a:rPr>
              <a:t>YURT DIŞI DEPO KİRA GİDERİ İLE</a:t>
            </a:r>
            <a:br>
              <a:rPr lang="tr-TR" altLang="tr-TR" sz="3000" b="1" smtClean="0">
                <a:solidFill>
                  <a:srgbClr val="003399"/>
                </a:solidFill>
                <a:latin typeface="+mn-lt"/>
                <a:cs typeface="Times New Roman" panose="02020603050405020304" pitchFamily="18" charset="0"/>
              </a:rPr>
            </a:br>
            <a:r>
              <a:rPr lang="tr-TR" altLang="tr-TR" sz="3000" b="1" smtClean="0">
                <a:solidFill>
                  <a:srgbClr val="003399"/>
                </a:solidFill>
                <a:latin typeface="+mn-lt"/>
                <a:cs typeface="Times New Roman" panose="02020603050405020304" pitchFamily="18" charset="0"/>
              </a:rPr>
              <a:t>DEPOLAMA HİZMET GİDERLERİ</a:t>
            </a:r>
            <a:endParaRPr lang="tr-TR" altLang="tr-TR" sz="3000" b="1" dirty="0" smtClean="0">
              <a:solidFill>
                <a:srgbClr val="003399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1733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03939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3008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8878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5937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5420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40667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93700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1316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altLang="tr-TR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tr-TR" altLang="tr-TR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altLang="tr-TR" sz="4000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 Koşullar Sağlanmalıdır? </a:t>
            </a:r>
            <a:r>
              <a:rPr lang="tr-TR" altLang="tr-TR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tr-TR" altLang="tr-TR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tr-TR" altLang="tr-T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933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4000" b="1" i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Koşullar</a:t>
            </a:r>
            <a:endParaRPr lang="tr-TR" altLang="tr-TR" sz="4000" b="1" i="1" smtClean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40627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04256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18401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969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4000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Yurt Dışında Marka Tescili Bulunan Firmalar</a:t>
            </a:r>
            <a:endParaRPr lang="tr-TR" altLang="tr-TR" sz="4000" b="1" smtClean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159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4000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Yurt Dışında Birimi Bulunan Firmalar</a:t>
            </a:r>
            <a:endParaRPr lang="tr-TR" altLang="tr-TR" sz="4000" b="1" smtClean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9581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92267"/>
      </p:ext>
    </p:extLst>
  </p:cSld>
  <p:clrMapOvr>
    <a:masterClrMapping/>
  </p:clrMapOvr>
  <p:transition spd="med"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altLang="tr-TR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tr-TR" altLang="tr-TR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altLang="tr-TR" sz="4000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 Koşullar Sağlanmalıdır? </a:t>
            </a:r>
            <a:r>
              <a:rPr lang="tr-TR" altLang="tr-TR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tr-TR" altLang="tr-TR" b="1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tr-TR" altLang="tr-T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87470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62431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15070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1220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1122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5497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91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21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376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1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YURT İÇİ FUARLAR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025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873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21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102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832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66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37030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GENEL BİLGİLER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870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DESTEK KALEMLERİ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75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DESTEK LİMİT VE SÜRELERİ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863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1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YURT İÇİ FUARLAR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56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GENEL BİLGİLER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359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GENEL BİLGİLER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4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630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smtClean="0">
                <a:solidFill>
                  <a:srgbClr val="003399"/>
                </a:solidFill>
                <a:latin typeface="+mn-lt"/>
              </a:rPr>
              <a:t>DESTEK BAŞVURULARI</a:t>
            </a:r>
            <a:endParaRPr lang="tr-TR" sz="4000" b="1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698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6628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077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Ekran Gösterisi (4:3)</PresentationFormat>
  <Paragraphs>19</Paragraphs>
  <Slides>84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Times New Roman</vt:lpstr>
      <vt:lpstr>Office Teması</vt:lpstr>
      <vt:lpstr>PowerPoint Sunusu</vt:lpstr>
      <vt:lpstr>Uludağ İhracatçı Birlikleri </vt:lpstr>
      <vt:lpstr>Otomotiv Endüstrisi İhracatçıları Birliği</vt:lpstr>
      <vt:lpstr>PowerPoint Sunusu</vt:lpstr>
      <vt:lpstr>PowerPoint Sunusu</vt:lpstr>
      <vt:lpstr>PowerPoint Sunusu</vt:lpstr>
      <vt:lpstr>YURT İÇİ FUARLAR</vt:lpstr>
      <vt:lpstr>YURT İÇİ FUARLAR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https://ticaret.gov.tr/destekler/ihracat-destekleri/5973-sayili-ihracat-destekleri-hakkinda-karara-iliskin-genelgeler/pazara-giris-belgesi-destegi</vt:lpstr>
      <vt:lpstr>PowerPoint Sunusu</vt:lpstr>
      <vt:lpstr>PowerPoint Sunusu</vt:lpstr>
      <vt:lpstr>PowerPoint Sunusu</vt:lpstr>
      <vt:lpstr>PowerPoint Sunusu</vt:lpstr>
      <vt:lpstr>PowerPoint Sunusu</vt:lpstr>
      <vt:lpstr>https://ticaret.gov.tr/destekler/ihracat-destekleri/5973-sayili-ihracat-destekleri-hakkinda-karara-iliskin-genelgeler/kuresel-tedarik-zinciri-destekleri</vt:lpstr>
      <vt:lpstr>KÜRESEL TEDARİK ZİNCİRİ  YETKİNLİK PROJELERİ</vt:lpstr>
      <vt:lpstr>PowerPoint Sunusu</vt:lpstr>
      <vt:lpstr>PowerPoint Sunusu</vt:lpstr>
      <vt:lpstr>PowerPoint Sunusu</vt:lpstr>
      <vt:lpstr>PowerPoint Sunusu</vt:lpstr>
      <vt:lpstr>YURT DIŞI DEPO KİRA GİDERİ İLE DEPOLAMA HİZMET GİDERLERİ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Hangi Koşullar Sağlanmalıdır?  </vt:lpstr>
      <vt:lpstr>Koşullar</vt:lpstr>
      <vt:lpstr>PowerPoint Sunusu</vt:lpstr>
      <vt:lpstr>PowerPoint Sunusu</vt:lpstr>
      <vt:lpstr>PowerPoint Sunusu</vt:lpstr>
      <vt:lpstr>Yurt Dışında Marka Tescili Bulunan Firmalar</vt:lpstr>
      <vt:lpstr>Yurt Dışında Birimi Bulunan Firmalar</vt:lpstr>
      <vt:lpstr> Hangi Koşullar Sağlanmalıdır?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GENEL BİLGİLER</vt:lpstr>
      <vt:lpstr>DESTEK KALEMLERİ</vt:lpstr>
      <vt:lpstr>DESTEK LİMİT VE SÜRELERİ</vt:lpstr>
      <vt:lpstr>PowerPoint Sunusu</vt:lpstr>
      <vt:lpstr>GENEL BİLGİLER</vt:lpstr>
      <vt:lpstr>GENEL BİLGİLER</vt:lpstr>
      <vt:lpstr>PowerPoint Sunusu</vt:lpstr>
      <vt:lpstr>DESTEK BAŞVURULARI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Sebnem MAYDA</dc:creator>
  <cp:lastModifiedBy>Sebnem MAYDA</cp:lastModifiedBy>
  <cp:revision>1</cp:revision>
  <dcterms:created xsi:type="dcterms:W3CDTF">2023-02-02T13:40:21Z</dcterms:created>
  <dcterms:modified xsi:type="dcterms:W3CDTF">2023-02-02T13:40:21Z</dcterms:modified>
</cp:coreProperties>
</file>